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AB4CC-8DF8-480E-9E0C-953D32FD9689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590B-755A-4537-B98B-1734348A7E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01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0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2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3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96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6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51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78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32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61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8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0151-EB73-C246-87C3-1670411D8B3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9945-4DF1-084A-A45D-DEF3F47F6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6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1.2 Basisvoedingsleer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Energie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79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Kat </a:t>
            </a:r>
            <a:r>
              <a:rPr lang="nl-NL" dirty="0" err="1" smtClean="0"/>
              <a:t>Zorro</a:t>
            </a:r>
            <a:r>
              <a:rPr lang="nl-NL" dirty="0" smtClean="0"/>
              <a:t> van Meneer Hessel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Half siamees, was eens een kater, 17 jaar oud, zwart</a:t>
            </a:r>
          </a:p>
          <a:p>
            <a:r>
              <a:rPr lang="nl-NL" dirty="0" smtClean="0"/>
              <a:t>Krijgt voer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3429000"/>
            <a:ext cx="2540000" cy="25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4" y="3058505"/>
            <a:ext cx="5229225" cy="29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te met zalm for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250" y="222655"/>
            <a:ext cx="5024074" cy="62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Instructie: van theorie naar praktijk:</a:t>
            </a:r>
            <a:br>
              <a:rPr lang="nl-NL" dirty="0" smtClean="0"/>
            </a:br>
            <a:r>
              <a:rPr lang="nl-NL" dirty="0" smtClean="0"/>
              <a:t>Krijgt </a:t>
            </a:r>
            <a:r>
              <a:rPr lang="nl-NL" dirty="0" err="1" smtClean="0"/>
              <a:t>Zorro</a:t>
            </a:r>
            <a:r>
              <a:rPr lang="nl-NL" dirty="0" smtClean="0"/>
              <a:t> wel genoeg voer?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NL" dirty="0"/>
              <a:t>Wat ga je doen?  </a:t>
            </a:r>
          </a:p>
          <a:p>
            <a:pPr lvl="0"/>
            <a:r>
              <a:rPr lang="nl-NL" dirty="0"/>
              <a:t>Hoe ga je het doen?</a:t>
            </a:r>
          </a:p>
          <a:p>
            <a:pPr lvl="0"/>
            <a:r>
              <a:rPr lang="nl-NL" dirty="0"/>
              <a:t>Hoelang krijg je er voor?</a:t>
            </a:r>
          </a:p>
          <a:p>
            <a:pPr lvl="0"/>
            <a:r>
              <a:rPr lang="nl-NL" dirty="0"/>
              <a:t>Welke hulp mag je gebruiken?</a:t>
            </a:r>
          </a:p>
          <a:p>
            <a:pPr lvl="0"/>
            <a:r>
              <a:rPr lang="nl-NL" dirty="0"/>
              <a:t>Wat ga je doen als je klaar bent?</a:t>
            </a:r>
          </a:p>
          <a:p>
            <a:r>
              <a:rPr lang="nl-NL" dirty="0"/>
              <a:t>Wat doen we met de opbrengst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Antwoord: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7493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Berekenen of </a:t>
            </a:r>
            <a:r>
              <a:rPr lang="nl-NL" dirty="0" err="1" smtClean="0"/>
              <a:t>Zorro</a:t>
            </a:r>
            <a:r>
              <a:rPr lang="nl-NL" dirty="0" smtClean="0"/>
              <a:t> wel genoeg energie met z’n voer krijgt</a:t>
            </a:r>
          </a:p>
          <a:p>
            <a:r>
              <a:rPr lang="nl-NL" dirty="0" smtClean="0"/>
              <a:t>KH en kcal gehalte voer berekenen, REB en DEB voor </a:t>
            </a:r>
            <a:r>
              <a:rPr lang="nl-NL" dirty="0" err="1" smtClean="0"/>
              <a:t>Zorro</a:t>
            </a:r>
            <a:r>
              <a:rPr lang="nl-NL" dirty="0" smtClean="0"/>
              <a:t> berekenen</a:t>
            </a:r>
          </a:p>
          <a:p>
            <a:r>
              <a:rPr lang="nl-NL" dirty="0" smtClean="0"/>
              <a:t>20 minuten</a:t>
            </a:r>
          </a:p>
          <a:p>
            <a:r>
              <a:rPr lang="nl-NL" dirty="0" smtClean="0"/>
              <a:t>Reken machine, stilletjes met buur overleggen, pdf basisvoeding (energie)</a:t>
            </a:r>
          </a:p>
          <a:p>
            <a:r>
              <a:rPr lang="nl-NL" dirty="0" smtClean="0"/>
              <a:t>H3 van basisvoedingsleer doorlezen over voedingsstoffensamenstelling in het voedsel</a:t>
            </a:r>
          </a:p>
          <a:p>
            <a:r>
              <a:rPr lang="nl-NL" dirty="0" smtClean="0"/>
              <a:t>We maken samen de berekening en komen tot een 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7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Leerresultaten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Basistermen</a:t>
            </a:r>
          </a:p>
          <a:p>
            <a:r>
              <a:rPr lang="nl-NL" dirty="0" smtClean="0"/>
              <a:t>Advies geven</a:t>
            </a:r>
          </a:p>
          <a:p>
            <a:r>
              <a:rPr lang="nl-NL" dirty="0" smtClean="0"/>
              <a:t>Voer vergelijken</a:t>
            </a:r>
          </a:p>
          <a:p>
            <a:r>
              <a:rPr lang="nl-NL" dirty="0" smtClean="0"/>
              <a:t>Aanbeveling dagelijkse energie behoefte</a:t>
            </a:r>
          </a:p>
          <a:p>
            <a:r>
              <a:rPr lang="nl-NL" dirty="0" smtClean="0"/>
              <a:t>Redenen waarom kat en hond verschillende soorten voer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48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 inhoud van het voer</a:t>
            </a:r>
            <a:endParaRPr lang="nl-NL" dirty="0"/>
          </a:p>
        </p:txBody>
      </p:sp>
      <p:pic>
        <p:nvPicPr>
          <p:cNvPr id="4" name="Tijdelijke aanduiding voor inhoud 3" descr="Schermafbeelding 2014-10-05 om 20.47.34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433" b="-74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87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5 om 20.4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39" y="1125365"/>
            <a:ext cx="6819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5 om 20.4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43700" cy="2006600"/>
          </a:xfrm>
          <a:prstGeom prst="rect">
            <a:avLst/>
          </a:prstGeom>
        </p:spPr>
      </p:pic>
      <p:pic>
        <p:nvPicPr>
          <p:cNvPr id="3" name="Afbeelding 2" descr="Schermafbeelding 2014-10-05 om 20.5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76" y="2305096"/>
            <a:ext cx="6935832" cy="44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5 om 20.5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5 om 20.5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57" y="1113599"/>
            <a:ext cx="7343751" cy="1178930"/>
          </a:xfrm>
          <a:prstGeom prst="rect">
            <a:avLst/>
          </a:prstGeom>
        </p:spPr>
      </p:pic>
      <p:pic>
        <p:nvPicPr>
          <p:cNvPr id="3" name="Afbeelding 2" descr="Schermafbeelding 2014-10-05 om 20.5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36" y="2433153"/>
            <a:ext cx="3276600" cy="4089400"/>
          </a:xfrm>
          <a:prstGeom prst="rect">
            <a:avLst/>
          </a:prstGeom>
        </p:spPr>
      </p:pic>
      <p:pic>
        <p:nvPicPr>
          <p:cNvPr id="4" name="Afbeelding 3" descr="Schermafbeelding 2014-10-05 om 20.51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424" y="3318208"/>
            <a:ext cx="3162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4-10-05 om 20.5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965" y="2112"/>
            <a:ext cx="7610035" cy="6855888"/>
          </a:xfrm>
          <a:prstGeom prst="rect">
            <a:avLst/>
          </a:prstGeom>
        </p:spPr>
      </p:pic>
      <p:pic>
        <p:nvPicPr>
          <p:cNvPr id="2" name="Afbeelding 1" descr="Schermafbeelding 2014-10-05 om 20.5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80" y="398946"/>
            <a:ext cx="2724070" cy="11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5 om 20.5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16" y="2383239"/>
            <a:ext cx="6533410" cy="2663621"/>
          </a:xfrm>
          <a:prstGeom prst="rect">
            <a:avLst/>
          </a:prstGeom>
        </p:spPr>
      </p:pic>
      <p:pic>
        <p:nvPicPr>
          <p:cNvPr id="3" name="Afbeelding 2" descr="Schermafbeelding 2014-10-05 om 20.5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16" y="241602"/>
            <a:ext cx="3467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152</Words>
  <Application>Microsoft Office PowerPoint</Application>
  <PresentationFormat>Diavoorstelling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1.2 Basisvoedingsleer</vt:lpstr>
      <vt:lpstr>Leerresultaten </vt:lpstr>
      <vt:lpstr>Energie inhoud van het voer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Kat Zorro van Meneer Hessel</vt:lpstr>
      <vt:lpstr>PowerPoint-presentatie</vt:lpstr>
      <vt:lpstr>Instructie: van theorie naar praktijk: Krijgt Zorro wel genoeg voer?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Basisvoedingsleer</dc:title>
  <dc:creator>Huub Hessel</dc:creator>
  <cp:lastModifiedBy>Huub Hessel</cp:lastModifiedBy>
  <cp:revision>8</cp:revision>
  <cp:lastPrinted>2014-10-06T06:33:56Z</cp:lastPrinted>
  <dcterms:created xsi:type="dcterms:W3CDTF">2014-10-05T18:45:06Z</dcterms:created>
  <dcterms:modified xsi:type="dcterms:W3CDTF">2014-10-06T07:30:54Z</dcterms:modified>
</cp:coreProperties>
</file>